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Inter"/>
      <p:regular r:id="rId17"/>
      <p:bold r:id="rId18"/>
      <p:italic r:id="rId19"/>
      <p:boldItalic r:id="rId20"/>
    </p:embeddedFont>
    <p:embeddedFont>
      <p:font typeface="Manrope"/>
      <p:regular r:id="rId21"/>
      <p:bold r:id="rId22"/>
    </p:embeddedFont>
    <p:embeddedFont>
      <p:font typeface="Bebas Neue"/>
      <p:regular r:id="rId23"/>
    </p:embeddedFont>
    <p:embeddedFont>
      <p:font typeface="Rethink Sans ExtraBold"/>
      <p:bold r:id="rId24"/>
      <p:boldItalic r:id="rId25"/>
    </p:embeddedFont>
    <p:embeddedFont>
      <p:font typeface="Onest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Italic.fntdata"/><Relationship Id="rId22" Type="http://schemas.openxmlformats.org/officeDocument/2006/relationships/font" Target="fonts/Manrope-bold.fntdata"/><Relationship Id="rId21" Type="http://schemas.openxmlformats.org/officeDocument/2006/relationships/font" Target="fonts/Manrope-regular.fntdata"/><Relationship Id="rId24" Type="http://schemas.openxmlformats.org/officeDocument/2006/relationships/font" Target="fonts/RethinkSansExtraBold-bold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nest-regular.fntdata"/><Relationship Id="rId25" Type="http://schemas.openxmlformats.org/officeDocument/2006/relationships/font" Target="fonts/RethinkSansExtraBold-boldItalic.fntdata"/><Relationship Id="rId27" Type="http://schemas.openxmlformats.org/officeDocument/2006/relationships/font" Target="fonts/Ones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aleway-regular.fntdata"/><Relationship Id="rId12" Type="http://schemas.openxmlformats.org/officeDocument/2006/relationships/slide" Target="slides/slide8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Inter-regular.fntdata"/><Relationship Id="rId16" Type="http://schemas.openxmlformats.org/officeDocument/2006/relationships/font" Target="fonts/Raleway-boldItalic.fntdata"/><Relationship Id="rId19" Type="http://schemas.openxmlformats.org/officeDocument/2006/relationships/font" Target="fonts/Inter-italic.fntdata"/><Relationship Id="rId18" Type="http://schemas.openxmlformats.org/officeDocument/2006/relationships/font" Target="fonts/Inter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4dda1946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4dda1946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431007ba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431007ba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d129b544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d129b544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3d129b544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3d129b544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3d129b544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3d129b544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3d13f2785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3d13f278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 title="abstract-grainy-texture-background.jpg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359100" y="313175"/>
            <a:ext cx="8392800" cy="148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just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004325" y="4245400"/>
            <a:ext cx="27477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1" title="abstract-grainy-texture-background.jpg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flipH="1" rot="10800000">
            <a:off x="0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1"/>
          <p:cNvSpPr txBox="1"/>
          <p:nvPr>
            <p:ph hasCustomPrompt="1" type="title"/>
          </p:nvPr>
        </p:nvSpPr>
        <p:spPr>
          <a:xfrm>
            <a:off x="228600" y="3226800"/>
            <a:ext cx="6576000" cy="104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1" name="Google Shape;41;p11"/>
          <p:cNvSpPr txBox="1"/>
          <p:nvPr>
            <p:ph idx="1" type="subTitle"/>
          </p:nvPr>
        </p:nvSpPr>
        <p:spPr>
          <a:xfrm>
            <a:off x="228600" y="4272000"/>
            <a:ext cx="6576000" cy="6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bg>
      <p:bgPr>
        <a:solidFill>
          <a:schemeClr val="dk2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/>
          <p:nvPr>
            <p:ph type="title"/>
          </p:nvPr>
        </p:nvSpPr>
        <p:spPr>
          <a:xfrm>
            <a:off x="228600" y="4002900"/>
            <a:ext cx="3250500" cy="9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hasCustomPrompt="1" idx="2" type="title"/>
          </p:nvPr>
        </p:nvSpPr>
        <p:spPr>
          <a:xfrm>
            <a:off x="2396725" y="467040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/>
          <p:nvPr>
            <p:ph hasCustomPrompt="1" idx="3" type="title"/>
          </p:nvPr>
        </p:nvSpPr>
        <p:spPr>
          <a:xfrm>
            <a:off x="5753400" y="1619523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/>
          <p:nvPr>
            <p:ph hasCustomPrompt="1" idx="4" type="title"/>
          </p:nvPr>
        </p:nvSpPr>
        <p:spPr>
          <a:xfrm>
            <a:off x="5753396" y="467040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hasCustomPrompt="1" idx="5" type="title"/>
          </p:nvPr>
        </p:nvSpPr>
        <p:spPr>
          <a:xfrm>
            <a:off x="2396721" y="2771911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6" type="title"/>
          </p:nvPr>
        </p:nvSpPr>
        <p:spPr>
          <a:xfrm>
            <a:off x="2396724" y="1619502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7" type="title"/>
          </p:nvPr>
        </p:nvSpPr>
        <p:spPr>
          <a:xfrm>
            <a:off x="5753399" y="2771911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idx="1" type="subTitle"/>
          </p:nvPr>
        </p:nvSpPr>
        <p:spPr>
          <a:xfrm>
            <a:off x="3131425" y="228600"/>
            <a:ext cx="24273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8" type="subTitle"/>
          </p:nvPr>
        </p:nvSpPr>
        <p:spPr>
          <a:xfrm>
            <a:off x="6488100" y="228600"/>
            <a:ext cx="24273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9" type="subTitle"/>
          </p:nvPr>
        </p:nvSpPr>
        <p:spPr>
          <a:xfrm>
            <a:off x="3131425" y="1381063"/>
            <a:ext cx="24273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3" type="subTitle"/>
          </p:nvPr>
        </p:nvSpPr>
        <p:spPr>
          <a:xfrm>
            <a:off x="6488100" y="1381133"/>
            <a:ext cx="24273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4" type="subTitle"/>
          </p:nvPr>
        </p:nvSpPr>
        <p:spPr>
          <a:xfrm>
            <a:off x="3131425" y="2533550"/>
            <a:ext cx="24273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5" type="subTitle"/>
          </p:nvPr>
        </p:nvSpPr>
        <p:spPr>
          <a:xfrm>
            <a:off x="6488100" y="2533550"/>
            <a:ext cx="24273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Rethink Sans ExtraBold"/>
                <a:ea typeface="Rethink Sans ExtraBold"/>
                <a:cs typeface="Rethink Sans ExtraBold"/>
                <a:sym typeface="Rethink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228600" y="228600"/>
            <a:ext cx="86868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bg>
      <p:bgPr>
        <a:solidFill>
          <a:schemeClr val="dk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3400300" y="228600"/>
            <a:ext cx="5515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31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" type="subTitle"/>
          </p:nvPr>
        </p:nvSpPr>
        <p:spPr>
          <a:xfrm>
            <a:off x="228600" y="3340800"/>
            <a:ext cx="4154400" cy="15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bg>
      <p:bgPr>
        <a:solidFill>
          <a:schemeClr val="dk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228600" y="3636000"/>
            <a:ext cx="5005800" cy="12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228600" y="228600"/>
            <a:ext cx="4294800" cy="19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65" name="Google Shape;65;p16"/>
          <p:cNvSpPr/>
          <p:nvPr>
            <p:ph idx="2" type="pic"/>
          </p:nvPr>
        </p:nvSpPr>
        <p:spPr>
          <a:xfrm>
            <a:off x="5529600" y="-75"/>
            <a:ext cx="36147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228650" y="228900"/>
            <a:ext cx="4692900" cy="9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subTitle"/>
          </p:nvPr>
        </p:nvSpPr>
        <p:spPr>
          <a:xfrm>
            <a:off x="228650" y="3215705"/>
            <a:ext cx="25995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2" type="subTitle"/>
          </p:nvPr>
        </p:nvSpPr>
        <p:spPr>
          <a:xfrm>
            <a:off x="3043611" y="3215705"/>
            <a:ext cx="25995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3" type="subTitle"/>
          </p:nvPr>
        </p:nvSpPr>
        <p:spPr>
          <a:xfrm>
            <a:off x="5858580" y="3215705"/>
            <a:ext cx="25995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4" type="subTitle"/>
          </p:nvPr>
        </p:nvSpPr>
        <p:spPr>
          <a:xfrm>
            <a:off x="228650" y="2428350"/>
            <a:ext cx="2599500" cy="7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5" type="subTitle"/>
          </p:nvPr>
        </p:nvSpPr>
        <p:spPr>
          <a:xfrm>
            <a:off x="3043617" y="2428350"/>
            <a:ext cx="2599500" cy="7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6" type="subTitle"/>
          </p:nvPr>
        </p:nvSpPr>
        <p:spPr>
          <a:xfrm>
            <a:off x="5858585" y="2428350"/>
            <a:ext cx="2599500" cy="7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3974250" y="228600"/>
            <a:ext cx="4941300" cy="10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" type="subTitle"/>
          </p:nvPr>
        </p:nvSpPr>
        <p:spPr>
          <a:xfrm>
            <a:off x="228650" y="2305175"/>
            <a:ext cx="37386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2" type="subTitle"/>
          </p:nvPr>
        </p:nvSpPr>
        <p:spPr>
          <a:xfrm>
            <a:off x="4523445" y="2305175"/>
            <a:ext cx="37386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3" type="subTitle"/>
          </p:nvPr>
        </p:nvSpPr>
        <p:spPr>
          <a:xfrm>
            <a:off x="228650" y="4122950"/>
            <a:ext cx="37386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4" type="subTitle"/>
          </p:nvPr>
        </p:nvSpPr>
        <p:spPr>
          <a:xfrm>
            <a:off x="4523445" y="4122950"/>
            <a:ext cx="3738600" cy="7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5" type="subTitle"/>
          </p:nvPr>
        </p:nvSpPr>
        <p:spPr>
          <a:xfrm>
            <a:off x="228651" y="1684475"/>
            <a:ext cx="3738600" cy="62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6" type="subTitle"/>
          </p:nvPr>
        </p:nvSpPr>
        <p:spPr>
          <a:xfrm>
            <a:off x="228651" y="3502375"/>
            <a:ext cx="3738600" cy="62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7" type="subTitle"/>
          </p:nvPr>
        </p:nvSpPr>
        <p:spPr>
          <a:xfrm>
            <a:off x="4523404" y="1684475"/>
            <a:ext cx="3738600" cy="62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8" type="subTitle"/>
          </p:nvPr>
        </p:nvSpPr>
        <p:spPr>
          <a:xfrm>
            <a:off x="4523404" y="3502375"/>
            <a:ext cx="3738600" cy="62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b="1" sz="20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 title="abstract-grainy-texture-background (1).jpg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 rot="10800000">
            <a:off x="0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 txBox="1"/>
          <p:nvPr>
            <p:ph type="title"/>
          </p:nvPr>
        </p:nvSpPr>
        <p:spPr>
          <a:xfrm>
            <a:off x="228650" y="534775"/>
            <a:ext cx="3959400" cy="188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subTitle"/>
          </p:nvPr>
        </p:nvSpPr>
        <p:spPr>
          <a:xfrm>
            <a:off x="4398525" y="2195800"/>
            <a:ext cx="31956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/>
        </p:nvSpPr>
        <p:spPr>
          <a:xfrm>
            <a:off x="4467300" y="4003400"/>
            <a:ext cx="4391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CREDITS:</a:t>
            </a:r>
            <a:r>
              <a:rPr lang="en" sz="11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This presentation template was created by </a:t>
            </a:r>
            <a:r>
              <a:rPr b="1" lang="en" sz="1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and includes icons, infographics &amp; images by </a:t>
            </a:r>
            <a:r>
              <a:rPr b="1" lang="en" sz="1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endParaRPr b="1" sz="1100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 title="abstract-grainy-texture-background (1).jpg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flipH="1" rot="10800000">
            <a:off x="0" y="0"/>
            <a:ext cx="914400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title="abstract-grainy-texture-background (1).jpg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2381650" y="1893850"/>
            <a:ext cx="6533700" cy="30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228600" y="228600"/>
            <a:ext cx="1652100" cy="101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4733125" y="3909600"/>
            <a:ext cx="41832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228600" y="2403900"/>
            <a:ext cx="46782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228625" y="654775"/>
            <a:ext cx="46782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228627" y="228600"/>
            <a:ext cx="46782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4" type="subTitle"/>
          </p:nvPr>
        </p:nvSpPr>
        <p:spPr>
          <a:xfrm>
            <a:off x="228653" y="1977800"/>
            <a:ext cx="4678200" cy="50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228600" y="228600"/>
            <a:ext cx="51207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713225" y="1790975"/>
            <a:ext cx="4294800" cy="19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>
            <a:off x="228600" y="228600"/>
            <a:ext cx="51207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type="title"/>
          </p:nvPr>
        </p:nvSpPr>
        <p:spPr>
          <a:xfrm>
            <a:off x="2135550" y="1441675"/>
            <a:ext cx="4872900" cy="11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2135550" y="2784625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Onest"/>
              <a:buNone/>
              <a:defRPr b="1" sz="26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nest"/>
              <a:buNone/>
              <a:defRPr b="1" sz="35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nest"/>
              <a:buNone/>
              <a:defRPr b="1" sz="35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nest"/>
              <a:buNone/>
              <a:defRPr b="1" sz="35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nest"/>
              <a:buNone/>
              <a:defRPr b="1" sz="35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nest"/>
              <a:buNone/>
              <a:defRPr b="1" sz="35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nest"/>
              <a:buNone/>
              <a:defRPr b="1" sz="35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nest"/>
              <a:buNone/>
              <a:defRPr b="1" sz="35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nest"/>
              <a:buNone/>
              <a:defRPr b="1" sz="3500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0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figma.com/design/0kE1LwhCQsRSM8IFBq5KqO/LA-GRADA---M%C3%93VIL?t=EZQWgaIwcERwTJBR-1" TargetMode="External"/><Relationship Id="rId4" Type="http://schemas.openxmlformats.org/officeDocument/2006/relationships/hyperlink" Target="https://www.figma.com/design/42QDQxnjjTn9qP54kUGjZA/Figma-Web-App?node-id=0-1&amp;t=joXqmtp1WAkbKjJR-1" TargetMode="External"/><Relationship Id="rId9" Type="http://schemas.openxmlformats.org/officeDocument/2006/relationships/image" Target="../media/image6.png"/><Relationship Id="rId5" Type="http://schemas.openxmlformats.org/officeDocument/2006/relationships/hyperlink" Target="https://github.com/brrrr1/La-Grada" TargetMode="External"/><Relationship Id="rId6" Type="http://schemas.openxmlformats.org/officeDocument/2006/relationships/hyperlink" Target="https://github.com/brrrr1/La-Grada-FRONT" TargetMode="External"/><Relationship Id="rId7" Type="http://schemas.openxmlformats.org/officeDocument/2006/relationships/image" Target="../media/image5.png"/><Relationship Id="rId8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 txBox="1"/>
          <p:nvPr>
            <p:ph idx="1" type="subTitle"/>
          </p:nvPr>
        </p:nvSpPr>
        <p:spPr>
          <a:xfrm>
            <a:off x="6004325" y="4245400"/>
            <a:ext cx="27477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Bruno Delgado 2°DAM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18/06/2025</a:t>
            </a:r>
            <a:endParaRPr/>
          </a:p>
        </p:txBody>
      </p:sp>
      <p:pic>
        <p:nvPicPr>
          <p:cNvPr id="97" name="Google Shape;97;p22" title="logo lagrad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300" y="-83950"/>
            <a:ext cx="5311401" cy="531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type="title"/>
          </p:nvPr>
        </p:nvSpPr>
        <p:spPr>
          <a:xfrm>
            <a:off x="3400300" y="228600"/>
            <a:ext cx="5515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LA PLATAFORMA PARA EXPLORAR EVENTOS Y COMPRAR ENTRADAS EN EL BAR CON EL NUEVO M</a:t>
            </a:r>
            <a:r>
              <a:rPr lang="en"/>
              <a:t>ÉTODO PARA VIVIR EL DEPORTE EN DIRECTO</a:t>
            </a:r>
            <a:endParaRPr/>
          </a:p>
        </p:txBody>
      </p:sp>
      <p:pic>
        <p:nvPicPr>
          <p:cNvPr id="103" name="Google Shape;1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36150"/>
            <a:ext cx="2877101" cy="8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type="title"/>
          </p:nvPr>
        </p:nvSpPr>
        <p:spPr>
          <a:xfrm>
            <a:off x="228600" y="228600"/>
            <a:ext cx="51207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TECNOLOG</a:t>
            </a:r>
            <a:r>
              <a:rPr lang="en" sz="5300"/>
              <a:t>ÍAS</a:t>
            </a:r>
            <a:endParaRPr sz="5300"/>
          </a:p>
        </p:txBody>
      </p:sp>
      <p:sp>
        <p:nvSpPr>
          <p:cNvPr id="109" name="Google Shape;109;p24"/>
          <p:cNvSpPr/>
          <p:nvPr/>
        </p:nvSpPr>
        <p:spPr>
          <a:xfrm>
            <a:off x="4427350" y="4182688"/>
            <a:ext cx="2701800" cy="405900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91919"/>
                </a:solidFill>
                <a:latin typeface="Manrope"/>
                <a:ea typeface="Manrope"/>
                <a:cs typeface="Manrope"/>
                <a:sym typeface="Manrope"/>
              </a:rPr>
              <a:t>La aplicación utiliza autenticación.</a:t>
            </a:r>
            <a:endParaRPr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0" name="Google Shape;110;p24"/>
          <p:cNvSpPr/>
          <p:nvPr/>
        </p:nvSpPr>
        <p:spPr>
          <a:xfrm>
            <a:off x="228600" y="1933500"/>
            <a:ext cx="2037000" cy="405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latin typeface="Inter"/>
                <a:ea typeface="Inter"/>
                <a:cs typeface="Inter"/>
                <a:sym typeface="Inter"/>
              </a:rPr>
              <a:t>Java + Spring</a:t>
            </a:r>
            <a:endParaRPr b="1" sz="1100" u="sng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1" name="Google Shape;111;p24"/>
          <p:cNvSpPr txBox="1"/>
          <p:nvPr/>
        </p:nvSpPr>
        <p:spPr>
          <a:xfrm>
            <a:off x="228600" y="2433943"/>
            <a:ext cx="203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El backend consiste en una API REST hecha con Java y Spring.</a:t>
            </a:r>
            <a:endParaRPr sz="10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2" name="Google Shape;112;p24"/>
          <p:cNvSpPr/>
          <p:nvPr/>
        </p:nvSpPr>
        <p:spPr>
          <a:xfrm>
            <a:off x="2436900" y="1933525"/>
            <a:ext cx="2000400" cy="405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latin typeface="Inter"/>
                <a:ea typeface="Inter"/>
                <a:cs typeface="Inter"/>
                <a:sym typeface="Inter"/>
              </a:rPr>
              <a:t>Angular</a:t>
            </a:r>
            <a:endParaRPr b="1" sz="1100" u="sng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3" name="Google Shape;113;p24"/>
          <p:cNvSpPr txBox="1"/>
          <p:nvPr/>
        </p:nvSpPr>
        <p:spPr>
          <a:xfrm>
            <a:off x="2400338" y="2433943"/>
            <a:ext cx="203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El frontend está construido con Angular.</a:t>
            </a:r>
            <a:endParaRPr sz="10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4645224" y="1933525"/>
            <a:ext cx="2000400" cy="405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latin typeface="Inter"/>
                <a:ea typeface="Inter"/>
                <a:cs typeface="Inter"/>
                <a:sym typeface="Inter"/>
              </a:rPr>
              <a:t>Docker</a:t>
            </a:r>
            <a:endParaRPr b="1" sz="1100" u="sng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" name="Google Shape;115;p24"/>
          <p:cNvSpPr txBox="1"/>
          <p:nvPr/>
        </p:nvSpPr>
        <p:spPr>
          <a:xfrm>
            <a:off x="4572101" y="2433943"/>
            <a:ext cx="203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La contenerización está hecha en  Docker.</a:t>
            </a:r>
            <a:endParaRPr sz="10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6" name="Google Shape;116;p24"/>
          <p:cNvSpPr/>
          <p:nvPr/>
        </p:nvSpPr>
        <p:spPr>
          <a:xfrm>
            <a:off x="6834000" y="1933525"/>
            <a:ext cx="2000400" cy="4059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latin typeface="Inter"/>
                <a:ea typeface="Inter"/>
                <a:cs typeface="Inter"/>
                <a:sym typeface="Inter"/>
              </a:rPr>
              <a:t>PostgreSQL</a:t>
            </a:r>
            <a:endParaRPr b="1" sz="1100" u="sng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" name="Google Shape;117;p24"/>
          <p:cNvSpPr txBox="1"/>
          <p:nvPr/>
        </p:nvSpPr>
        <p:spPr>
          <a:xfrm>
            <a:off x="6743850" y="2433943"/>
            <a:ext cx="203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Se utiliza una base de datos PostgreSQL.</a:t>
            </a:r>
            <a:endParaRPr b="1" sz="10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4794383" y="3575225"/>
            <a:ext cx="2530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Diseños en Figma:                                            </a:t>
            </a:r>
            <a:r>
              <a:rPr lang="en" sz="10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APP MÓVIL</a:t>
            </a: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| </a:t>
            </a:r>
            <a:r>
              <a:rPr lang="en" sz="10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WEB APP</a:t>
            </a:r>
            <a:endParaRPr sz="10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19" name="Google Shape;119;p24"/>
          <p:cNvSpPr txBox="1"/>
          <p:nvPr/>
        </p:nvSpPr>
        <p:spPr>
          <a:xfrm>
            <a:off x="622563" y="3474850"/>
            <a:ext cx="33978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Repositorios:</a:t>
            </a:r>
            <a:endParaRPr sz="10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BACKEND</a:t>
            </a: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| </a:t>
            </a:r>
            <a:r>
              <a:rPr lang="en" sz="10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FRONTEND</a:t>
            </a:r>
            <a:endParaRPr sz="10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0" name="Google Shape;120;p24"/>
          <p:cNvSpPr txBox="1"/>
          <p:nvPr/>
        </p:nvSpPr>
        <p:spPr>
          <a:xfrm>
            <a:off x="622563" y="4130064"/>
            <a:ext cx="33978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Para iniciar servidor y web app:</a:t>
            </a:r>
            <a:endParaRPr sz="10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docker-compose up --build </a:t>
            </a:r>
            <a:r>
              <a:rPr b="1"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| </a:t>
            </a: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ng serve</a:t>
            </a:r>
            <a:endParaRPr sz="10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121" name="Google Shape;121;p24"/>
          <p:cNvCxnSpPr/>
          <p:nvPr/>
        </p:nvCxnSpPr>
        <p:spPr>
          <a:xfrm>
            <a:off x="-43400" y="3296863"/>
            <a:ext cx="9223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4"/>
          <p:cNvSpPr/>
          <p:nvPr/>
        </p:nvSpPr>
        <p:spPr>
          <a:xfrm>
            <a:off x="228612" y="4246112"/>
            <a:ext cx="241571" cy="206140"/>
          </a:xfrm>
          <a:custGeom>
            <a:rect b="b" l="l" r="r" t="t"/>
            <a:pathLst>
              <a:path extrusionOk="0" h="580677" w="680481">
                <a:moveTo>
                  <a:pt x="676795" y="490797"/>
                </a:moveTo>
                <a:lnTo>
                  <a:pt x="614134" y="373130"/>
                </a:lnTo>
                <a:lnTo>
                  <a:pt x="614134" y="86478"/>
                </a:lnTo>
                <a:cubicBezTo>
                  <a:pt x="614134" y="38844"/>
                  <a:pt x="575290" y="0"/>
                  <a:pt x="527656" y="0"/>
                </a:cubicBezTo>
                <a:lnTo>
                  <a:pt x="153108" y="0"/>
                </a:lnTo>
                <a:cubicBezTo>
                  <a:pt x="105475" y="0"/>
                  <a:pt x="66630" y="38844"/>
                  <a:pt x="66630" y="86478"/>
                </a:cubicBezTo>
                <a:lnTo>
                  <a:pt x="66630" y="373130"/>
                </a:lnTo>
                <a:lnTo>
                  <a:pt x="3969" y="490797"/>
                </a:lnTo>
                <a:cubicBezTo>
                  <a:pt x="1418" y="495617"/>
                  <a:pt x="0" y="501004"/>
                  <a:pt x="0" y="506391"/>
                </a:cubicBezTo>
                <a:lnTo>
                  <a:pt x="0" y="547504"/>
                </a:lnTo>
                <a:cubicBezTo>
                  <a:pt x="0" y="565933"/>
                  <a:pt x="14744" y="580677"/>
                  <a:pt x="33173" y="580677"/>
                </a:cubicBezTo>
                <a:lnTo>
                  <a:pt x="647308" y="580677"/>
                </a:lnTo>
                <a:cubicBezTo>
                  <a:pt x="665737" y="580677"/>
                  <a:pt x="680481" y="565933"/>
                  <a:pt x="680481" y="547504"/>
                </a:cubicBezTo>
                <a:lnTo>
                  <a:pt x="680481" y="506391"/>
                </a:lnTo>
                <a:cubicBezTo>
                  <a:pt x="680481" y="501004"/>
                  <a:pt x="679064" y="495617"/>
                  <a:pt x="676512" y="490797"/>
                </a:cubicBezTo>
                <a:close/>
                <a:moveTo>
                  <a:pt x="406871" y="481157"/>
                </a:moveTo>
                <a:lnTo>
                  <a:pt x="273894" y="481157"/>
                </a:lnTo>
                <a:cubicBezTo>
                  <a:pt x="255464" y="481157"/>
                  <a:pt x="240720" y="466413"/>
                  <a:pt x="240720" y="447983"/>
                </a:cubicBezTo>
                <a:cubicBezTo>
                  <a:pt x="240720" y="429554"/>
                  <a:pt x="255464" y="414810"/>
                  <a:pt x="273894" y="414810"/>
                </a:cubicBezTo>
                <a:lnTo>
                  <a:pt x="406871" y="414810"/>
                </a:lnTo>
                <a:cubicBezTo>
                  <a:pt x="425301" y="414810"/>
                  <a:pt x="440045" y="429554"/>
                  <a:pt x="440045" y="447983"/>
                </a:cubicBezTo>
                <a:cubicBezTo>
                  <a:pt x="440045" y="466413"/>
                  <a:pt x="425301" y="481157"/>
                  <a:pt x="406871" y="481157"/>
                </a:cubicBezTo>
                <a:close/>
                <a:moveTo>
                  <a:pt x="547787" y="348179"/>
                </a:moveTo>
                <a:lnTo>
                  <a:pt x="133261" y="348179"/>
                </a:lnTo>
                <a:lnTo>
                  <a:pt x="133261" y="86478"/>
                </a:lnTo>
                <a:cubicBezTo>
                  <a:pt x="133261" y="75420"/>
                  <a:pt x="142334" y="66630"/>
                  <a:pt x="153108" y="66630"/>
                </a:cubicBezTo>
                <a:lnTo>
                  <a:pt x="527940" y="66630"/>
                </a:lnTo>
                <a:cubicBezTo>
                  <a:pt x="538998" y="66630"/>
                  <a:pt x="547787" y="75703"/>
                  <a:pt x="547787" y="86478"/>
                </a:cubicBezTo>
                <a:lnTo>
                  <a:pt x="547787" y="348179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" name="Google Shape;123;p24"/>
          <p:cNvGrpSpPr/>
          <p:nvPr/>
        </p:nvGrpSpPr>
        <p:grpSpPr>
          <a:xfrm>
            <a:off x="228601" y="3575905"/>
            <a:ext cx="241571" cy="241571"/>
            <a:chOff x="2605901" y="2903117"/>
            <a:chExt cx="241571" cy="241571"/>
          </a:xfrm>
        </p:grpSpPr>
        <p:sp>
          <p:nvSpPr>
            <p:cNvPr id="124" name="Google Shape;124;p24"/>
            <p:cNvSpPr/>
            <p:nvPr/>
          </p:nvSpPr>
          <p:spPr>
            <a:xfrm>
              <a:off x="2696488" y="2998051"/>
              <a:ext cx="47106" cy="95219"/>
            </a:xfrm>
            <a:custGeom>
              <a:rect b="b" l="l" r="r" t="t"/>
              <a:pathLst>
                <a:path extrusionOk="0" h="268222" w="132693">
                  <a:moveTo>
                    <a:pt x="99520" y="268223"/>
                  </a:moveTo>
                  <a:cubicBezTo>
                    <a:pt x="81091" y="268223"/>
                    <a:pt x="66347" y="253479"/>
                    <a:pt x="66347" y="235050"/>
                  </a:cubicBezTo>
                  <a:lnTo>
                    <a:pt x="66347" y="66347"/>
                  </a:lnTo>
                  <a:lnTo>
                    <a:pt x="33173" y="66347"/>
                  </a:lnTo>
                  <a:cubicBezTo>
                    <a:pt x="14744" y="66347"/>
                    <a:pt x="0" y="51603"/>
                    <a:pt x="0" y="33173"/>
                  </a:cubicBezTo>
                  <a:cubicBezTo>
                    <a:pt x="0" y="14744"/>
                    <a:pt x="14744" y="0"/>
                    <a:pt x="33173" y="0"/>
                  </a:cubicBezTo>
                  <a:lnTo>
                    <a:pt x="99520" y="0"/>
                  </a:lnTo>
                  <a:cubicBezTo>
                    <a:pt x="117950" y="0"/>
                    <a:pt x="132694" y="14744"/>
                    <a:pt x="132694" y="33173"/>
                  </a:cubicBezTo>
                  <a:lnTo>
                    <a:pt x="132694" y="235050"/>
                  </a:lnTo>
                  <a:cubicBezTo>
                    <a:pt x="132694" y="253479"/>
                    <a:pt x="117950" y="268223"/>
                    <a:pt x="99520" y="2682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4"/>
            <p:cNvSpPr/>
            <p:nvPr/>
          </p:nvSpPr>
          <p:spPr>
            <a:xfrm>
              <a:off x="2712967" y="2955285"/>
              <a:ext cx="28384" cy="28384"/>
            </a:xfrm>
            <a:custGeom>
              <a:rect b="b" l="l" r="r" t="t"/>
              <a:pathLst>
                <a:path extrusionOk="0" h="79956" w="79956">
                  <a:moveTo>
                    <a:pt x="0" y="39978"/>
                  </a:moveTo>
                  <a:cubicBezTo>
                    <a:pt x="0" y="62094"/>
                    <a:pt x="17863" y="79957"/>
                    <a:pt x="39978" y="79957"/>
                  </a:cubicBezTo>
                  <a:cubicBezTo>
                    <a:pt x="62094" y="79957"/>
                    <a:pt x="79957" y="62094"/>
                    <a:pt x="79957" y="39978"/>
                  </a:cubicBezTo>
                  <a:cubicBezTo>
                    <a:pt x="79957" y="17863"/>
                    <a:pt x="62094" y="0"/>
                    <a:pt x="39978" y="0"/>
                  </a:cubicBezTo>
                  <a:cubicBezTo>
                    <a:pt x="17863" y="0"/>
                    <a:pt x="0" y="17863"/>
                    <a:pt x="0" y="3997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4"/>
            <p:cNvSpPr/>
            <p:nvPr/>
          </p:nvSpPr>
          <p:spPr>
            <a:xfrm>
              <a:off x="2605901" y="2903117"/>
              <a:ext cx="241571" cy="241571"/>
            </a:xfrm>
            <a:custGeom>
              <a:rect b="b" l="l" r="r" t="t"/>
              <a:pathLst>
                <a:path extrusionOk="0" h="680481" w="680481">
                  <a:moveTo>
                    <a:pt x="99520" y="580961"/>
                  </a:moveTo>
                  <a:cubicBezTo>
                    <a:pt x="163883" y="645323"/>
                    <a:pt x="249226" y="680481"/>
                    <a:pt x="340241" y="680481"/>
                  </a:cubicBezTo>
                  <a:cubicBezTo>
                    <a:pt x="431255" y="680481"/>
                    <a:pt x="516599" y="645040"/>
                    <a:pt x="580961" y="580961"/>
                  </a:cubicBezTo>
                  <a:cubicBezTo>
                    <a:pt x="645323" y="516882"/>
                    <a:pt x="680481" y="431255"/>
                    <a:pt x="680481" y="340241"/>
                  </a:cubicBezTo>
                  <a:cubicBezTo>
                    <a:pt x="680481" y="249226"/>
                    <a:pt x="645039" y="163883"/>
                    <a:pt x="580961" y="99520"/>
                  </a:cubicBezTo>
                  <a:cubicBezTo>
                    <a:pt x="516599" y="35158"/>
                    <a:pt x="431255" y="0"/>
                    <a:pt x="340241" y="0"/>
                  </a:cubicBezTo>
                  <a:cubicBezTo>
                    <a:pt x="249226" y="0"/>
                    <a:pt x="163883" y="35442"/>
                    <a:pt x="99520" y="99520"/>
                  </a:cubicBezTo>
                  <a:cubicBezTo>
                    <a:pt x="35158" y="163883"/>
                    <a:pt x="0" y="249226"/>
                    <a:pt x="0" y="340241"/>
                  </a:cubicBezTo>
                  <a:cubicBezTo>
                    <a:pt x="0" y="431255"/>
                    <a:pt x="35442" y="516599"/>
                    <a:pt x="99520" y="580961"/>
                  </a:cubicBezTo>
                  <a:close/>
                  <a:moveTo>
                    <a:pt x="66347" y="340524"/>
                  </a:moveTo>
                  <a:cubicBezTo>
                    <a:pt x="66347" y="189684"/>
                    <a:pt x="189117" y="66631"/>
                    <a:pt x="340241" y="66631"/>
                  </a:cubicBezTo>
                  <a:cubicBezTo>
                    <a:pt x="491364" y="66631"/>
                    <a:pt x="614134" y="189401"/>
                    <a:pt x="614134" y="340524"/>
                  </a:cubicBezTo>
                  <a:cubicBezTo>
                    <a:pt x="614134" y="491648"/>
                    <a:pt x="491364" y="614418"/>
                    <a:pt x="340241" y="614418"/>
                  </a:cubicBezTo>
                  <a:cubicBezTo>
                    <a:pt x="189117" y="614418"/>
                    <a:pt x="66347" y="491648"/>
                    <a:pt x="66347" y="3405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" name="Google Shape;127;p24"/>
          <p:cNvGrpSpPr/>
          <p:nvPr/>
        </p:nvGrpSpPr>
        <p:grpSpPr>
          <a:xfrm>
            <a:off x="4427355" y="3629436"/>
            <a:ext cx="241240" cy="241096"/>
            <a:chOff x="3049130" y="3364261"/>
            <a:chExt cx="241240" cy="241096"/>
          </a:xfrm>
        </p:grpSpPr>
        <p:sp>
          <p:nvSpPr>
            <p:cNvPr id="128" name="Google Shape;128;p24"/>
            <p:cNvSpPr/>
            <p:nvPr/>
          </p:nvSpPr>
          <p:spPr>
            <a:xfrm>
              <a:off x="3093918" y="3364261"/>
              <a:ext cx="196452" cy="196452"/>
            </a:xfrm>
            <a:custGeom>
              <a:rect b="b" l="l" r="r" t="t"/>
              <a:pathLst>
                <a:path extrusionOk="0" h="553387" w="553387">
                  <a:moveTo>
                    <a:pt x="133544" y="553387"/>
                  </a:moveTo>
                  <a:lnTo>
                    <a:pt x="34875" y="553387"/>
                  </a:lnTo>
                  <a:cubicBezTo>
                    <a:pt x="15594" y="553387"/>
                    <a:pt x="0" y="537793"/>
                    <a:pt x="0" y="518512"/>
                  </a:cubicBezTo>
                  <a:lnTo>
                    <a:pt x="0" y="419843"/>
                  </a:lnTo>
                  <a:cubicBezTo>
                    <a:pt x="0" y="410486"/>
                    <a:pt x="3686" y="401697"/>
                    <a:pt x="10207" y="395175"/>
                  </a:cubicBezTo>
                  <a:lnTo>
                    <a:pt x="378801" y="26581"/>
                  </a:lnTo>
                  <a:cubicBezTo>
                    <a:pt x="414243" y="-8860"/>
                    <a:pt x="471517" y="-8860"/>
                    <a:pt x="506959" y="26581"/>
                  </a:cubicBezTo>
                  <a:lnTo>
                    <a:pt x="526806" y="46429"/>
                  </a:lnTo>
                  <a:cubicBezTo>
                    <a:pt x="562248" y="81871"/>
                    <a:pt x="562248" y="139144"/>
                    <a:pt x="526806" y="174586"/>
                  </a:cubicBezTo>
                  <a:lnTo>
                    <a:pt x="158212" y="543180"/>
                  </a:lnTo>
                  <a:cubicBezTo>
                    <a:pt x="151691" y="549701"/>
                    <a:pt x="142901" y="553387"/>
                    <a:pt x="133544" y="553387"/>
                  </a:cubicBezTo>
                  <a:close/>
                  <a:moveTo>
                    <a:pt x="69749" y="483638"/>
                  </a:moveTo>
                  <a:lnTo>
                    <a:pt x="119084" y="483638"/>
                  </a:lnTo>
                  <a:lnTo>
                    <a:pt x="477471" y="125251"/>
                  </a:lnTo>
                  <a:cubicBezTo>
                    <a:pt x="485693" y="117029"/>
                    <a:pt x="485693" y="103703"/>
                    <a:pt x="477471" y="95764"/>
                  </a:cubicBezTo>
                  <a:lnTo>
                    <a:pt x="457624" y="75916"/>
                  </a:lnTo>
                  <a:cubicBezTo>
                    <a:pt x="449401" y="67694"/>
                    <a:pt x="436075" y="67694"/>
                    <a:pt x="428136" y="75916"/>
                  </a:cubicBezTo>
                  <a:lnTo>
                    <a:pt x="69749" y="434303"/>
                  </a:lnTo>
                  <a:lnTo>
                    <a:pt x="69749" y="4836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4"/>
            <p:cNvSpPr/>
            <p:nvPr/>
          </p:nvSpPr>
          <p:spPr>
            <a:xfrm>
              <a:off x="3049130" y="3376570"/>
              <a:ext cx="228788" cy="228788"/>
            </a:xfrm>
            <a:custGeom>
              <a:rect b="b" l="l" r="r" t="t"/>
              <a:pathLst>
                <a:path extrusionOk="0" h="644472" w="644472">
                  <a:moveTo>
                    <a:pt x="574723" y="553742"/>
                  </a:moveTo>
                  <a:lnTo>
                    <a:pt x="574723" y="296577"/>
                  </a:lnTo>
                  <a:lnTo>
                    <a:pt x="644472" y="226827"/>
                  </a:lnTo>
                  <a:lnTo>
                    <a:pt x="644472" y="553742"/>
                  </a:lnTo>
                  <a:cubicBezTo>
                    <a:pt x="644472" y="603927"/>
                    <a:pt x="603927" y="644472"/>
                    <a:pt x="553742" y="644472"/>
                  </a:cubicBezTo>
                  <a:lnTo>
                    <a:pt x="90731" y="644472"/>
                  </a:lnTo>
                  <a:cubicBezTo>
                    <a:pt x="40545" y="644472"/>
                    <a:pt x="0" y="603927"/>
                    <a:pt x="0" y="553742"/>
                  </a:cubicBezTo>
                  <a:lnTo>
                    <a:pt x="0" y="90731"/>
                  </a:lnTo>
                  <a:cubicBezTo>
                    <a:pt x="0" y="40545"/>
                    <a:pt x="40545" y="0"/>
                    <a:pt x="90731" y="0"/>
                  </a:cubicBezTo>
                  <a:lnTo>
                    <a:pt x="417645" y="0"/>
                  </a:lnTo>
                  <a:lnTo>
                    <a:pt x="347896" y="69750"/>
                  </a:lnTo>
                  <a:lnTo>
                    <a:pt x="90731" y="69750"/>
                  </a:lnTo>
                  <a:cubicBezTo>
                    <a:pt x="79106" y="69750"/>
                    <a:pt x="69749" y="79106"/>
                    <a:pt x="69749" y="90731"/>
                  </a:cubicBezTo>
                  <a:lnTo>
                    <a:pt x="69749" y="553742"/>
                  </a:lnTo>
                  <a:cubicBezTo>
                    <a:pt x="69749" y="565367"/>
                    <a:pt x="79106" y="574723"/>
                    <a:pt x="90731" y="574723"/>
                  </a:cubicBezTo>
                  <a:lnTo>
                    <a:pt x="553742" y="574723"/>
                  </a:lnTo>
                  <a:cubicBezTo>
                    <a:pt x="565366" y="574723"/>
                    <a:pt x="574723" y="565367"/>
                    <a:pt x="574723" y="5537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0" name="Google Shape;13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986913" y="1216788"/>
            <a:ext cx="520362" cy="520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76925" y="1216800"/>
            <a:ext cx="520349" cy="520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83388" y="1216800"/>
            <a:ext cx="724073" cy="52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631250" y="1340799"/>
            <a:ext cx="405900" cy="4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2381650" y="1893850"/>
            <a:ext cx="6533700" cy="30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LISTAS</a:t>
            </a:r>
            <a:endParaRPr/>
          </a:p>
        </p:txBody>
      </p:sp>
      <p:sp>
        <p:nvSpPr>
          <p:cNvPr id="139" name="Google Shape;139;p25"/>
          <p:cNvSpPr txBox="1"/>
          <p:nvPr>
            <p:ph idx="2" type="title"/>
          </p:nvPr>
        </p:nvSpPr>
        <p:spPr>
          <a:xfrm>
            <a:off x="228600" y="228600"/>
            <a:ext cx="8686800" cy="10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SIN LOGEAR</a:t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36150"/>
            <a:ext cx="2877101" cy="8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2381700" y="1241100"/>
            <a:ext cx="6533700" cy="3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/>
              <a:t>FAVORITO</a:t>
            </a:r>
            <a:endParaRPr sz="61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/>
              <a:t>ENTRADAS</a:t>
            </a:r>
            <a:endParaRPr sz="61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/>
              <a:t>LISTAS PROPIAS</a:t>
            </a:r>
            <a:endParaRPr sz="61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/>
              <a:t>EDITAR PERFIL</a:t>
            </a:r>
            <a:endParaRPr sz="6100"/>
          </a:p>
        </p:txBody>
      </p:sp>
      <p:sp>
        <p:nvSpPr>
          <p:cNvPr id="146" name="Google Shape;146;p26"/>
          <p:cNvSpPr txBox="1"/>
          <p:nvPr>
            <p:ph idx="2" type="title"/>
          </p:nvPr>
        </p:nvSpPr>
        <p:spPr>
          <a:xfrm>
            <a:off x="228600" y="228600"/>
            <a:ext cx="8686800" cy="10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 USUARIO</a:t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36150"/>
            <a:ext cx="2877101" cy="8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2381650" y="997400"/>
            <a:ext cx="6533700" cy="39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</a:t>
            </a:r>
            <a:r>
              <a:rPr lang="en"/>
              <a:t>ÓN: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USUARIOS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EQUIPOS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EVENTOS</a:t>
            </a:r>
            <a:endParaRPr/>
          </a:p>
        </p:txBody>
      </p:sp>
      <p:sp>
        <p:nvSpPr>
          <p:cNvPr id="153" name="Google Shape;153;p27"/>
          <p:cNvSpPr txBox="1"/>
          <p:nvPr>
            <p:ph idx="2" type="title"/>
          </p:nvPr>
        </p:nvSpPr>
        <p:spPr>
          <a:xfrm>
            <a:off x="228600" y="228600"/>
            <a:ext cx="8686800" cy="10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 ADMIN</a:t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36150"/>
            <a:ext cx="2877101" cy="8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2381650" y="1088700"/>
            <a:ext cx="6533700" cy="3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MAILS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QR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INLINE EDIT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JWT</a:t>
            </a:r>
            <a:endParaRPr/>
          </a:p>
        </p:txBody>
      </p:sp>
      <p:sp>
        <p:nvSpPr>
          <p:cNvPr id="160" name="Google Shape;160;p28"/>
          <p:cNvSpPr txBox="1"/>
          <p:nvPr>
            <p:ph idx="2" type="title"/>
          </p:nvPr>
        </p:nvSpPr>
        <p:spPr>
          <a:xfrm>
            <a:off x="228600" y="228600"/>
            <a:ext cx="8686800" cy="101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 FEATURES</a:t>
            </a: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36150"/>
            <a:ext cx="2877101" cy="80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idx="1" type="subTitle"/>
          </p:nvPr>
        </p:nvSpPr>
        <p:spPr>
          <a:xfrm>
            <a:off x="6004325" y="4245400"/>
            <a:ext cx="27477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Bruno Delgado 2°DAM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18/06/2025</a:t>
            </a:r>
            <a:endParaRPr/>
          </a:p>
        </p:txBody>
      </p:sp>
      <p:pic>
        <p:nvPicPr>
          <p:cNvPr id="167" name="Google Shape;167;p29" title="logo lagrad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300" y="-83950"/>
            <a:ext cx="5311401" cy="531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Dark Theme by Slidesgo">
  <a:themeElements>
    <a:clrScheme name="Simple Light">
      <a:dk1>
        <a:srgbClr val="FEFDF8"/>
      </a:dk1>
      <a:lt1>
        <a:srgbClr val="111212"/>
      </a:lt1>
      <a:dk2>
        <a:srgbClr val="0E0E0E"/>
      </a:dk2>
      <a:lt2>
        <a:srgbClr val="FFFFFF"/>
      </a:lt2>
      <a:accent1>
        <a:srgbClr val="9B9B9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